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Lst>
  <p:sldSz cx="11522075" cy="14401800"/>
  <p:notesSz cx="6858000" cy="9144000"/>
  <p:defaultTextStyle>
    <a:defPPr>
      <a:defRPr lang="en-US"/>
    </a:defPPr>
    <a:lvl1pPr marL="0" algn="l" defTabSz="1440180" rtl="0" eaLnBrk="1" latinLnBrk="0" hangingPunct="1">
      <a:defRPr sz="2800" kern="1200">
        <a:solidFill>
          <a:schemeClr val="tx1"/>
        </a:solidFill>
        <a:latin typeface="+mn-lt"/>
        <a:ea typeface="+mn-ea"/>
        <a:cs typeface="+mn-cs"/>
      </a:defRPr>
    </a:lvl1pPr>
    <a:lvl2pPr marL="720090" algn="l" defTabSz="1440180" rtl="0" eaLnBrk="1" latinLnBrk="0" hangingPunct="1">
      <a:defRPr sz="2800" kern="1200">
        <a:solidFill>
          <a:schemeClr val="tx1"/>
        </a:solidFill>
        <a:latin typeface="+mn-lt"/>
        <a:ea typeface="+mn-ea"/>
        <a:cs typeface="+mn-cs"/>
      </a:defRPr>
    </a:lvl2pPr>
    <a:lvl3pPr marL="1440180" algn="l" defTabSz="1440180" rtl="0" eaLnBrk="1" latinLnBrk="0" hangingPunct="1">
      <a:defRPr sz="2800" kern="1200">
        <a:solidFill>
          <a:schemeClr val="tx1"/>
        </a:solidFill>
        <a:latin typeface="+mn-lt"/>
        <a:ea typeface="+mn-ea"/>
        <a:cs typeface="+mn-cs"/>
      </a:defRPr>
    </a:lvl3pPr>
    <a:lvl4pPr marL="2160270" algn="l" defTabSz="1440180" rtl="0" eaLnBrk="1" latinLnBrk="0" hangingPunct="1">
      <a:defRPr sz="2800" kern="1200">
        <a:solidFill>
          <a:schemeClr val="tx1"/>
        </a:solidFill>
        <a:latin typeface="+mn-lt"/>
        <a:ea typeface="+mn-ea"/>
        <a:cs typeface="+mn-cs"/>
      </a:defRPr>
    </a:lvl4pPr>
    <a:lvl5pPr marL="2880360" algn="l" defTabSz="1440180" rtl="0" eaLnBrk="1" latinLnBrk="0" hangingPunct="1">
      <a:defRPr sz="2800" kern="1200">
        <a:solidFill>
          <a:schemeClr val="tx1"/>
        </a:solidFill>
        <a:latin typeface="+mn-lt"/>
        <a:ea typeface="+mn-ea"/>
        <a:cs typeface="+mn-cs"/>
      </a:defRPr>
    </a:lvl5pPr>
    <a:lvl6pPr marL="3600450" algn="l" defTabSz="1440180" rtl="0" eaLnBrk="1" latinLnBrk="0" hangingPunct="1">
      <a:defRPr sz="2800" kern="1200">
        <a:solidFill>
          <a:schemeClr val="tx1"/>
        </a:solidFill>
        <a:latin typeface="+mn-lt"/>
        <a:ea typeface="+mn-ea"/>
        <a:cs typeface="+mn-cs"/>
      </a:defRPr>
    </a:lvl6pPr>
    <a:lvl7pPr marL="4320540" algn="l" defTabSz="1440180" rtl="0" eaLnBrk="1" latinLnBrk="0" hangingPunct="1">
      <a:defRPr sz="2800" kern="1200">
        <a:solidFill>
          <a:schemeClr val="tx1"/>
        </a:solidFill>
        <a:latin typeface="+mn-lt"/>
        <a:ea typeface="+mn-ea"/>
        <a:cs typeface="+mn-cs"/>
      </a:defRPr>
    </a:lvl7pPr>
    <a:lvl8pPr marL="5040630" algn="l" defTabSz="1440180" rtl="0" eaLnBrk="1" latinLnBrk="0" hangingPunct="1">
      <a:defRPr sz="2800" kern="1200">
        <a:solidFill>
          <a:schemeClr val="tx1"/>
        </a:solidFill>
        <a:latin typeface="+mn-lt"/>
        <a:ea typeface="+mn-ea"/>
        <a:cs typeface="+mn-cs"/>
      </a:defRPr>
    </a:lvl8pPr>
    <a:lvl9pPr marL="5760720" algn="l" defTabSz="1440180" rtl="0" eaLnBrk="1" latinLnBrk="0" hangingPunct="1">
      <a:defRPr sz="2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7CCEFCE6-4A94-47F9-A739-12EF05E2B07D}">
          <p14:sldIdLst>
            <p14:sldId id="25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F8D9"/>
    <a:srgbClr val="FFF1C5"/>
    <a:srgbClr val="F9F9F9"/>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7755" autoAdjust="0"/>
    <p:restoredTop sz="94660"/>
  </p:normalViewPr>
  <p:slideViewPr>
    <p:cSldViewPr>
      <p:cViewPr>
        <p:scale>
          <a:sx n="100" d="100"/>
          <a:sy n="100" d="100"/>
        </p:scale>
        <p:origin x="-1980" y="-72"/>
      </p:cViewPr>
      <p:guideLst>
        <p:guide orient="horz" pos="4536"/>
        <p:guide pos="3629"/>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4156" y="4473897"/>
            <a:ext cx="9793764" cy="3087053"/>
          </a:xfrm>
        </p:spPr>
        <p:txBody>
          <a:bodyPr/>
          <a:lstStyle/>
          <a:p>
            <a:r>
              <a:rPr lang="en-US" smtClean="0"/>
              <a:t>Click to edit Master title style</a:t>
            </a:r>
            <a:endParaRPr lang="en-IN"/>
          </a:p>
        </p:txBody>
      </p:sp>
      <p:sp>
        <p:nvSpPr>
          <p:cNvPr id="3" name="Subtitle 2"/>
          <p:cNvSpPr>
            <a:spLocks noGrp="1"/>
          </p:cNvSpPr>
          <p:nvPr>
            <p:ph type="subTitle" idx="1"/>
          </p:nvPr>
        </p:nvSpPr>
        <p:spPr>
          <a:xfrm>
            <a:off x="1728312" y="8161020"/>
            <a:ext cx="8065453" cy="3680460"/>
          </a:xfrm>
        </p:spPr>
        <p:txBody>
          <a:bodyPr/>
          <a:lstStyle>
            <a:lvl1pPr marL="0" indent="0" algn="ctr">
              <a:buNone/>
              <a:defRPr>
                <a:solidFill>
                  <a:schemeClr val="tx1">
                    <a:tint val="75000"/>
                  </a:schemeClr>
                </a:solidFill>
              </a:defRPr>
            </a:lvl1pPr>
            <a:lvl2pPr marL="720003" indent="0" algn="ctr">
              <a:buNone/>
              <a:defRPr>
                <a:solidFill>
                  <a:schemeClr val="tx1">
                    <a:tint val="75000"/>
                  </a:schemeClr>
                </a:solidFill>
              </a:defRPr>
            </a:lvl2pPr>
            <a:lvl3pPr marL="1440007" indent="0" algn="ctr">
              <a:buNone/>
              <a:defRPr>
                <a:solidFill>
                  <a:schemeClr val="tx1">
                    <a:tint val="75000"/>
                  </a:schemeClr>
                </a:solidFill>
              </a:defRPr>
            </a:lvl3pPr>
            <a:lvl4pPr marL="2160010" indent="0" algn="ctr">
              <a:buNone/>
              <a:defRPr>
                <a:solidFill>
                  <a:schemeClr val="tx1">
                    <a:tint val="75000"/>
                  </a:schemeClr>
                </a:solidFill>
              </a:defRPr>
            </a:lvl4pPr>
            <a:lvl5pPr marL="2880015" indent="0" algn="ctr">
              <a:buNone/>
              <a:defRPr>
                <a:solidFill>
                  <a:schemeClr val="tx1">
                    <a:tint val="75000"/>
                  </a:schemeClr>
                </a:solidFill>
              </a:defRPr>
            </a:lvl5pPr>
            <a:lvl6pPr marL="3600018" indent="0" algn="ctr">
              <a:buNone/>
              <a:defRPr>
                <a:solidFill>
                  <a:schemeClr val="tx1">
                    <a:tint val="75000"/>
                  </a:schemeClr>
                </a:solidFill>
              </a:defRPr>
            </a:lvl6pPr>
            <a:lvl7pPr marL="4320021" indent="0" algn="ctr">
              <a:buNone/>
              <a:defRPr>
                <a:solidFill>
                  <a:schemeClr val="tx1">
                    <a:tint val="75000"/>
                  </a:schemeClr>
                </a:solidFill>
              </a:defRPr>
            </a:lvl7pPr>
            <a:lvl8pPr marL="5040025" indent="0" algn="ctr">
              <a:buNone/>
              <a:defRPr>
                <a:solidFill>
                  <a:schemeClr val="tx1">
                    <a:tint val="75000"/>
                  </a:schemeClr>
                </a:solidFill>
              </a:defRPr>
            </a:lvl8pPr>
            <a:lvl9pPr marL="5760028"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47784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56439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0164" y="9254491"/>
            <a:ext cx="9793764" cy="2860358"/>
          </a:xfrm>
        </p:spPr>
        <p:txBody>
          <a:bodyPr anchor="t"/>
          <a:lstStyle>
            <a:lvl1pPr algn="l">
              <a:defRPr sz="6300" b="1" cap="all"/>
            </a:lvl1pPr>
          </a:lstStyle>
          <a:p>
            <a:r>
              <a:rPr lang="en-US" smtClean="0"/>
              <a:t>Click to edit Master title style</a:t>
            </a:r>
            <a:endParaRPr lang="en-IN"/>
          </a:p>
        </p:txBody>
      </p:sp>
      <p:sp>
        <p:nvSpPr>
          <p:cNvPr id="3" name="Text Placeholder 2"/>
          <p:cNvSpPr>
            <a:spLocks noGrp="1"/>
          </p:cNvSpPr>
          <p:nvPr>
            <p:ph type="body" idx="1"/>
          </p:nvPr>
        </p:nvSpPr>
        <p:spPr>
          <a:xfrm>
            <a:off x="910164" y="6104102"/>
            <a:ext cx="9793764" cy="3150393"/>
          </a:xfrm>
        </p:spPr>
        <p:txBody>
          <a:bodyPr anchor="b"/>
          <a:lstStyle>
            <a:lvl1pPr marL="0" indent="0">
              <a:buNone/>
              <a:defRPr sz="3200">
                <a:solidFill>
                  <a:schemeClr val="tx1">
                    <a:tint val="75000"/>
                  </a:schemeClr>
                </a:solidFill>
              </a:defRPr>
            </a:lvl1pPr>
            <a:lvl2pPr marL="720003" indent="0">
              <a:buNone/>
              <a:defRPr sz="2800">
                <a:solidFill>
                  <a:schemeClr val="tx1">
                    <a:tint val="75000"/>
                  </a:schemeClr>
                </a:solidFill>
              </a:defRPr>
            </a:lvl2pPr>
            <a:lvl3pPr marL="1440007" indent="0">
              <a:buNone/>
              <a:defRPr sz="2500">
                <a:solidFill>
                  <a:schemeClr val="tx1">
                    <a:tint val="75000"/>
                  </a:schemeClr>
                </a:solidFill>
              </a:defRPr>
            </a:lvl3pPr>
            <a:lvl4pPr marL="2160010" indent="0">
              <a:buNone/>
              <a:defRPr sz="2300">
                <a:solidFill>
                  <a:schemeClr val="tx1">
                    <a:tint val="75000"/>
                  </a:schemeClr>
                </a:solidFill>
              </a:defRPr>
            </a:lvl4pPr>
            <a:lvl5pPr marL="2880015" indent="0">
              <a:buNone/>
              <a:defRPr sz="2300">
                <a:solidFill>
                  <a:schemeClr val="tx1">
                    <a:tint val="75000"/>
                  </a:schemeClr>
                </a:solidFill>
              </a:defRPr>
            </a:lvl5pPr>
            <a:lvl6pPr marL="3600018" indent="0">
              <a:buNone/>
              <a:defRPr sz="2300">
                <a:solidFill>
                  <a:schemeClr val="tx1">
                    <a:tint val="75000"/>
                  </a:schemeClr>
                </a:solidFill>
              </a:defRPr>
            </a:lvl6pPr>
            <a:lvl7pPr marL="4320021" indent="0">
              <a:buNone/>
              <a:defRPr sz="2300">
                <a:solidFill>
                  <a:schemeClr val="tx1">
                    <a:tint val="75000"/>
                  </a:schemeClr>
                </a:solidFill>
              </a:defRPr>
            </a:lvl7pPr>
            <a:lvl8pPr marL="5040025" indent="0">
              <a:buNone/>
              <a:defRPr sz="2300">
                <a:solidFill>
                  <a:schemeClr val="tx1">
                    <a:tint val="75000"/>
                  </a:schemeClr>
                </a:solidFill>
              </a:defRPr>
            </a:lvl8pPr>
            <a:lvl9pPr marL="5760028" indent="0">
              <a:buNone/>
              <a:defRPr sz="23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11324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04111" y="6274118"/>
            <a:ext cx="5348964" cy="17738885"/>
          </a:xfrm>
        </p:spPr>
        <p:txBody>
          <a:bodyPr/>
          <a:lstStyle>
            <a:lvl1pPr>
              <a:defRPr sz="4400"/>
            </a:lvl1pPr>
            <a:lvl2pPr>
              <a:defRPr sz="3800"/>
            </a:lvl2pPr>
            <a:lvl3pPr>
              <a:defRPr sz="3200"/>
            </a:lvl3pPr>
            <a:lvl4pPr>
              <a:defRPr sz="2800"/>
            </a:lvl4pPr>
            <a:lvl5pPr>
              <a:defRPr sz="2800"/>
            </a:lvl5pPr>
            <a:lvl6pPr>
              <a:defRPr sz="2800"/>
            </a:lvl6pPr>
            <a:lvl7pPr>
              <a:defRPr sz="2800"/>
            </a:lvl7pPr>
            <a:lvl8pPr>
              <a:defRPr sz="2800"/>
            </a:lvl8pPr>
            <a:lvl9pPr>
              <a:defRPr sz="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45107" y="6274118"/>
            <a:ext cx="5348964" cy="17738885"/>
          </a:xfrm>
        </p:spPr>
        <p:txBody>
          <a:bodyPr/>
          <a:lstStyle>
            <a:lvl1pPr>
              <a:defRPr sz="4400"/>
            </a:lvl1pPr>
            <a:lvl2pPr>
              <a:defRPr sz="3800"/>
            </a:lvl2pPr>
            <a:lvl3pPr>
              <a:defRPr sz="3200"/>
            </a:lvl3pPr>
            <a:lvl4pPr>
              <a:defRPr sz="2800"/>
            </a:lvl4pPr>
            <a:lvl5pPr>
              <a:defRPr sz="2800"/>
            </a:lvl5pPr>
            <a:lvl6pPr>
              <a:defRPr sz="2800"/>
            </a:lvl6pPr>
            <a:lvl7pPr>
              <a:defRPr sz="2800"/>
            </a:lvl7pPr>
            <a:lvl8pPr>
              <a:defRPr sz="2800"/>
            </a:lvl8pPr>
            <a:lvl9pPr>
              <a:defRPr sz="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68715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6105" y="576740"/>
            <a:ext cx="10369868" cy="24003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576104" y="3223737"/>
            <a:ext cx="5090917" cy="1343500"/>
          </a:xfrm>
        </p:spPr>
        <p:txBody>
          <a:bodyPr anchor="b"/>
          <a:lstStyle>
            <a:lvl1pPr marL="0" indent="0">
              <a:buNone/>
              <a:defRPr sz="3800" b="1"/>
            </a:lvl1pPr>
            <a:lvl2pPr marL="720003" indent="0">
              <a:buNone/>
              <a:defRPr sz="3200" b="1"/>
            </a:lvl2pPr>
            <a:lvl3pPr marL="1440007" indent="0">
              <a:buNone/>
              <a:defRPr sz="2800" b="1"/>
            </a:lvl3pPr>
            <a:lvl4pPr marL="2160010" indent="0">
              <a:buNone/>
              <a:defRPr sz="2500" b="1"/>
            </a:lvl4pPr>
            <a:lvl5pPr marL="2880015" indent="0">
              <a:buNone/>
              <a:defRPr sz="2500" b="1"/>
            </a:lvl5pPr>
            <a:lvl6pPr marL="3600018" indent="0">
              <a:buNone/>
              <a:defRPr sz="2500" b="1"/>
            </a:lvl6pPr>
            <a:lvl7pPr marL="4320021" indent="0">
              <a:buNone/>
              <a:defRPr sz="2500" b="1"/>
            </a:lvl7pPr>
            <a:lvl8pPr marL="5040025" indent="0">
              <a:buNone/>
              <a:defRPr sz="2500" b="1"/>
            </a:lvl8pPr>
            <a:lvl9pPr marL="5760028" indent="0">
              <a:buNone/>
              <a:defRPr sz="2500" b="1"/>
            </a:lvl9pPr>
          </a:lstStyle>
          <a:p>
            <a:pPr lvl="0"/>
            <a:r>
              <a:rPr lang="en-US" smtClean="0"/>
              <a:t>Click to edit Master text styles</a:t>
            </a:r>
          </a:p>
        </p:txBody>
      </p:sp>
      <p:sp>
        <p:nvSpPr>
          <p:cNvPr id="4" name="Content Placeholder 3"/>
          <p:cNvSpPr>
            <a:spLocks noGrp="1"/>
          </p:cNvSpPr>
          <p:nvPr>
            <p:ph sz="half" idx="2"/>
          </p:nvPr>
        </p:nvSpPr>
        <p:spPr>
          <a:xfrm>
            <a:off x="576104" y="4567237"/>
            <a:ext cx="5090917" cy="8297705"/>
          </a:xfrm>
        </p:spPr>
        <p:txBody>
          <a:bodyPr/>
          <a:lstStyle>
            <a:lvl1pPr>
              <a:defRPr sz="3800"/>
            </a:lvl1pPr>
            <a:lvl2pPr>
              <a:defRPr sz="32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5853057" y="3223737"/>
            <a:ext cx="5092917" cy="1343500"/>
          </a:xfrm>
        </p:spPr>
        <p:txBody>
          <a:bodyPr anchor="b"/>
          <a:lstStyle>
            <a:lvl1pPr marL="0" indent="0">
              <a:buNone/>
              <a:defRPr sz="3800" b="1"/>
            </a:lvl1pPr>
            <a:lvl2pPr marL="720003" indent="0">
              <a:buNone/>
              <a:defRPr sz="3200" b="1"/>
            </a:lvl2pPr>
            <a:lvl3pPr marL="1440007" indent="0">
              <a:buNone/>
              <a:defRPr sz="2800" b="1"/>
            </a:lvl3pPr>
            <a:lvl4pPr marL="2160010" indent="0">
              <a:buNone/>
              <a:defRPr sz="2500" b="1"/>
            </a:lvl4pPr>
            <a:lvl5pPr marL="2880015" indent="0">
              <a:buNone/>
              <a:defRPr sz="2500" b="1"/>
            </a:lvl5pPr>
            <a:lvl6pPr marL="3600018" indent="0">
              <a:buNone/>
              <a:defRPr sz="2500" b="1"/>
            </a:lvl6pPr>
            <a:lvl7pPr marL="4320021" indent="0">
              <a:buNone/>
              <a:defRPr sz="2500" b="1"/>
            </a:lvl7pPr>
            <a:lvl8pPr marL="5040025" indent="0">
              <a:buNone/>
              <a:defRPr sz="2500" b="1"/>
            </a:lvl8pPr>
            <a:lvl9pPr marL="5760028" indent="0">
              <a:buNone/>
              <a:defRPr sz="2500" b="1"/>
            </a:lvl9pPr>
          </a:lstStyle>
          <a:p>
            <a:pPr lvl="0"/>
            <a:r>
              <a:rPr lang="en-US" smtClean="0"/>
              <a:t>Click to edit Master text styles</a:t>
            </a:r>
          </a:p>
        </p:txBody>
      </p:sp>
      <p:sp>
        <p:nvSpPr>
          <p:cNvPr id="6" name="Content Placeholder 5"/>
          <p:cNvSpPr>
            <a:spLocks noGrp="1"/>
          </p:cNvSpPr>
          <p:nvPr>
            <p:ph sz="quarter" idx="4"/>
          </p:nvPr>
        </p:nvSpPr>
        <p:spPr>
          <a:xfrm>
            <a:off x="5853057" y="4567237"/>
            <a:ext cx="5092917" cy="8297705"/>
          </a:xfrm>
        </p:spPr>
        <p:txBody>
          <a:bodyPr/>
          <a:lstStyle>
            <a:lvl1pPr>
              <a:defRPr sz="3800"/>
            </a:lvl1pPr>
            <a:lvl2pPr>
              <a:defRPr sz="32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D8BD707-D9CF-40AE-B4C6-C98DA3205C09}" type="datetimeFigureOut">
              <a:rPr lang="en-US" smtClean="0"/>
              <a:pPr/>
              <a:t>9/25/2025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57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1D8BD707-D9CF-40AE-B4C6-C98DA3205C09}" type="datetimeFigureOut">
              <a:rPr lang="en-US" smtClean="0"/>
              <a:pPr/>
              <a:t>9/25/2025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21380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58864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6105" y="573406"/>
            <a:ext cx="3790684" cy="2440305"/>
          </a:xfrm>
        </p:spPr>
        <p:txBody>
          <a:bodyPr anchor="b"/>
          <a:lstStyle>
            <a:lvl1pPr algn="l">
              <a:defRPr sz="3200" b="1"/>
            </a:lvl1pPr>
          </a:lstStyle>
          <a:p>
            <a:r>
              <a:rPr lang="en-US" smtClean="0"/>
              <a:t>Click to edit Master title style</a:t>
            </a:r>
            <a:endParaRPr lang="en-IN"/>
          </a:p>
        </p:txBody>
      </p:sp>
      <p:sp>
        <p:nvSpPr>
          <p:cNvPr id="3" name="Content Placeholder 2"/>
          <p:cNvSpPr>
            <a:spLocks noGrp="1"/>
          </p:cNvSpPr>
          <p:nvPr>
            <p:ph idx="1"/>
          </p:nvPr>
        </p:nvSpPr>
        <p:spPr>
          <a:xfrm>
            <a:off x="4504811" y="573409"/>
            <a:ext cx="6441160" cy="12291537"/>
          </a:xfrm>
        </p:spPr>
        <p:txBody>
          <a:bodyPr/>
          <a:lstStyle>
            <a:lvl1pPr>
              <a:defRPr sz="5100"/>
            </a:lvl1pPr>
            <a:lvl2pPr>
              <a:defRPr sz="4400"/>
            </a:lvl2pPr>
            <a:lvl3pPr>
              <a:defRPr sz="3800"/>
            </a:lvl3pPr>
            <a:lvl4pPr>
              <a:defRPr sz="3200"/>
            </a:lvl4pPr>
            <a:lvl5pPr>
              <a:defRPr sz="3200"/>
            </a:lvl5pPr>
            <a:lvl6pPr>
              <a:defRPr sz="3200"/>
            </a:lvl6pPr>
            <a:lvl7pPr>
              <a:defRPr sz="3200"/>
            </a:lvl7pPr>
            <a:lvl8pPr>
              <a:defRPr sz="3200"/>
            </a:lvl8pPr>
            <a:lvl9pPr>
              <a:defRPr sz="3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576105" y="3013714"/>
            <a:ext cx="3790684" cy="9851232"/>
          </a:xfrm>
        </p:spPr>
        <p:txBody>
          <a:bodyPr/>
          <a:lstStyle>
            <a:lvl1pPr marL="0" indent="0">
              <a:buNone/>
              <a:defRPr sz="2300"/>
            </a:lvl1pPr>
            <a:lvl2pPr marL="720003" indent="0">
              <a:buNone/>
              <a:defRPr sz="1900"/>
            </a:lvl2pPr>
            <a:lvl3pPr marL="1440007" indent="0">
              <a:buNone/>
              <a:defRPr sz="1600"/>
            </a:lvl3pPr>
            <a:lvl4pPr marL="2160010" indent="0">
              <a:buNone/>
              <a:defRPr sz="1500"/>
            </a:lvl4pPr>
            <a:lvl5pPr marL="2880015" indent="0">
              <a:buNone/>
              <a:defRPr sz="1500"/>
            </a:lvl5pPr>
            <a:lvl6pPr marL="3600018" indent="0">
              <a:buNone/>
              <a:defRPr sz="1500"/>
            </a:lvl6pPr>
            <a:lvl7pPr marL="4320021" indent="0">
              <a:buNone/>
              <a:defRPr sz="1500"/>
            </a:lvl7pPr>
            <a:lvl8pPr marL="5040025" indent="0">
              <a:buNone/>
              <a:defRPr sz="1500"/>
            </a:lvl8pPr>
            <a:lvl9pPr marL="5760028" indent="0">
              <a:buNone/>
              <a:defRPr sz="15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71135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58407" y="10081261"/>
            <a:ext cx="6913245" cy="1190150"/>
          </a:xfrm>
        </p:spPr>
        <p:txBody>
          <a:bodyPr anchor="b"/>
          <a:lstStyle>
            <a:lvl1pPr algn="l">
              <a:defRPr sz="3200" b="1"/>
            </a:lvl1pPr>
          </a:lstStyle>
          <a:p>
            <a:r>
              <a:rPr lang="en-US" smtClean="0"/>
              <a:t>Click to edit Master title style</a:t>
            </a:r>
            <a:endParaRPr lang="en-IN"/>
          </a:p>
        </p:txBody>
      </p:sp>
      <p:sp>
        <p:nvSpPr>
          <p:cNvPr id="3" name="Picture Placeholder 2"/>
          <p:cNvSpPr>
            <a:spLocks noGrp="1"/>
          </p:cNvSpPr>
          <p:nvPr>
            <p:ph type="pic" idx="1"/>
          </p:nvPr>
        </p:nvSpPr>
        <p:spPr>
          <a:xfrm>
            <a:off x="2258407" y="1286828"/>
            <a:ext cx="6913245" cy="8641080"/>
          </a:xfrm>
        </p:spPr>
        <p:txBody>
          <a:bodyPr/>
          <a:lstStyle>
            <a:lvl1pPr marL="0" indent="0">
              <a:buNone/>
              <a:defRPr sz="5100"/>
            </a:lvl1pPr>
            <a:lvl2pPr marL="720003" indent="0">
              <a:buNone/>
              <a:defRPr sz="4400"/>
            </a:lvl2pPr>
            <a:lvl3pPr marL="1440007" indent="0">
              <a:buNone/>
              <a:defRPr sz="3800"/>
            </a:lvl3pPr>
            <a:lvl4pPr marL="2160010" indent="0">
              <a:buNone/>
              <a:defRPr sz="3200"/>
            </a:lvl4pPr>
            <a:lvl5pPr marL="2880015" indent="0">
              <a:buNone/>
              <a:defRPr sz="3200"/>
            </a:lvl5pPr>
            <a:lvl6pPr marL="3600018" indent="0">
              <a:buNone/>
              <a:defRPr sz="3200"/>
            </a:lvl6pPr>
            <a:lvl7pPr marL="4320021" indent="0">
              <a:buNone/>
              <a:defRPr sz="3200"/>
            </a:lvl7pPr>
            <a:lvl8pPr marL="5040025" indent="0">
              <a:buNone/>
              <a:defRPr sz="3200"/>
            </a:lvl8pPr>
            <a:lvl9pPr marL="5760028" indent="0">
              <a:buNone/>
              <a:defRPr sz="3200"/>
            </a:lvl9pPr>
          </a:lstStyle>
          <a:p>
            <a:endParaRPr lang="en-IN"/>
          </a:p>
        </p:txBody>
      </p:sp>
      <p:sp>
        <p:nvSpPr>
          <p:cNvPr id="4" name="Text Placeholder 3"/>
          <p:cNvSpPr>
            <a:spLocks noGrp="1"/>
          </p:cNvSpPr>
          <p:nvPr>
            <p:ph type="body" sz="half" idx="2"/>
          </p:nvPr>
        </p:nvSpPr>
        <p:spPr>
          <a:xfrm>
            <a:off x="2258407" y="11271411"/>
            <a:ext cx="6913245" cy="1690210"/>
          </a:xfrm>
        </p:spPr>
        <p:txBody>
          <a:bodyPr/>
          <a:lstStyle>
            <a:lvl1pPr marL="0" indent="0">
              <a:buNone/>
              <a:defRPr sz="2300"/>
            </a:lvl1pPr>
            <a:lvl2pPr marL="720003" indent="0">
              <a:buNone/>
              <a:defRPr sz="1900"/>
            </a:lvl2pPr>
            <a:lvl3pPr marL="1440007" indent="0">
              <a:buNone/>
              <a:defRPr sz="1600"/>
            </a:lvl3pPr>
            <a:lvl4pPr marL="2160010" indent="0">
              <a:buNone/>
              <a:defRPr sz="1500"/>
            </a:lvl4pPr>
            <a:lvl5pPr marL="2880015" indent="0">
              <a:buNone/>
              <a:defRPr sz="1500"/>
            </a:lvl5pPr>
            <a:lvl6pPr marL="3600018" indent="0">
              <a:buNone/>
              <a:defRPr sz="1500"/>
            </a:lvl6pPr>
            <a:lvl7pPr marL="4320021" indent="0">
              <a:buNone/>
              <a:defRPr sz="1500"/>
            </a:lvl7pPr>
            <a:lvl8pPr marL="5040025" indent="0">
              <a:buNone/>
              <a:defRPr sz="1500"/>
            </a:lvl8pPr>
            <a:lvl9pPr marL="5760028" indent="0">
              <a:buNone/>
              <a:defRPr sz="15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93624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40608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71582" y="1076803"/>
            <a:ext cx="2722489" cy="22936200"/>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04111" y="1076803"/>
            <a:ext cx="7975437" cy="22936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00512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105" y="576740"/>
            <a:ext cx="10369868" cy="2400300"/>
          </a:xfrm>
          <a:prstGeom prst="rect">
            <a:avLst/>
          </a:prstGeom>
        </p:spPr>
        <p:txBody>
          <a:bodyPr vert="horz" lIns="144001" tIns="72001" rIns="144001" bIns="72001"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576105" y="3360421"/>
            <a:ext cx="10369868" cy="9504522"/>
          </a:xfrm>
          <a:prstGeom prst="rect">
            <a:avLst/>
          </a:prstGeom>
        </p:spPr>
        <p:txBody>
          <a:bodyPr vert="horz" lIns="144001" tIns="72001" rIns="144001" bIns="7200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576104" y="13348339"/>
            <a:ext cx="2688484" cy="766763"/>
          </a:xfrm>
          <a:prstGeom prst="rect">
            <a:avLst/>
          </a:prstGeom>
        </p:spPr>
        <p:txBody>
          <a:bodyPr vert="horz" lIns="144001" tIns="72001" rIns="144001" bIns="72001" rtlCol="0" anchor="ctr"/>
          <a:lstStyle>
            <a:lvl1pPr algn="l">
              <a:defRPr sz="1900">
                <a:solidFill>
                  <a:schemeClr val="tx1">
                    <a:tint val="75000"/>
                  </a:schemeClr>
                </a:solidFill>
              </a:defRPr>
            </a:lvl1pPr>
          </a:lstStyle>
          <a:p>
            <a:fld id="{1D8BD707-D9CF-40AE-B4C6-C98DA3205C09}" type="datetimeFigureOut">
              <a:rPr lang="en-US" smtClean="0"/>
              <a:pPr/>
              <a:t>9/25/2025</a:t>
            </a:fld>
            <a:endParaRPr lang="en-US"/>
          </a:p>
        </p:txBody>
      </p:sp>
      <p:sp>
        <p:nvSpPr>
          <p:cNvPr id="5" name="Footer Placeholder 4"/>
          <p:cNvSpPr>
            <a:spLocks noGrp="1"/>
          </p:cNvSpPr>
          <p:nvPr>
            <p:ph type="ftr" sz="quarter" idx="3"/>
          </p:nvPr>
        </p:nvSpPr>
        <p:spPr>
          <a:xfrm>
            <a:off x="3936709" y="13348339"/>
            <a:ext cx="3648658" cy="766763"/>
          </a:xfrm>
          <a:prstGeom prst="rect">
            <a:avLst/>
          </a:prstGeom>
        </p:spPr>
        <p:txBody>
          <a:bodyPr vert="horz" lIns="144001" tIns="72001" rIns="144001" bIns="72001" rtlCol="0" anchor="ctr"/>
          <a:lstStyle>
            <a:lvl1pPr algn="ctr">
              <a:defRPr sz="1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257488" y="13348339"/>
            <a:ext cx="2688484" cy="766763"/>
          </a:xfrm>
          <a:prstGeom prst="rect">
            <a:avLst/>
          </a:prstGeom>
        </p:spPr>
        <p:txBody>
          <a:bodyPr vert="horz" lIns="144001" tIns="72001" rIns="144001" bIns="72001" rtlCol="0" anchor="ctr"/>
          <a:lstStyle>
            <a:lvl1pPr algn="r">
              <a:defRPr sz="19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18291533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1440007" rtl="0" eaLnBrk="1" latinLnBrk="0" hangingPunct="1">
        <a:spcBef>
          <a:spcPct val="0"/>
        </a:spcBef>
        <a:buNone/>
        <a:defRPr sz="7000" kern="1200">
          <a:solidFill>
            <a:schemeClr val="tx1"/>
          </a:solidFill>
          <a:latin typeface="+mj-lt"/>
          <a:ea typeface="+mj-ea"/>
          <a:cs typeface="+mj-cs"/>
        </a:defRPr>
      </a:lvl1pPr>
    </p:titleStyle>
    <p:bodyStyle>
      <a:lvl1pPr marL="540003" indent="-540003" algn="l" defTabSz="1440007" rtl="0" eaLnBrk="1" latinLnBrk="0" hangingPunct="1">
        <a:spcBef>
          <a:spcPct val="20000"/>
        </a:spcBef>
        <a:buFont typeface="Arial" pitchFamily="34" charset="0"/>
        <a:buChar char="•"/>
        <a:defRPr sz="5100" kern="1200">
          <a:solidFill>
            <a:schemeClr val="tx1"/>
          </a:solidFill>
          <a:latin typeface="+mn-lt"/>
          <a:ea typeface="+mn-ea"/>
          <a:cs typeface="+mn-cs"/>
        </a:defRPr>
      </a:lvl1pPr>
      <a:lvl2pPr marL="1170006" indent="-450002" algn="l" defTabSz="1440007" rtl="0" eaLnBrk="1" latinLnBrk="0" hangingPunct="1">
        <a:spcBef>
          <a:spcPct val="20000"/>
        </a:spcBef>
        <a:buFont typeface="Arial" pitchFamily="34" charset="0"/>
        <a:buChar char="–"/>
        <a:defRPr sz="4400" kern="1200">
          <a:solidFill>
            <a:schemeClr val="tx1"/>
          </a:solidFill>
          <a:latin typeface="+mn-lt"/>
          <a:ea typeface="+mn-ea"/>
          <a:cs typeface="+mn-cs"/>
        </a:defRPr>
      </a:lvl2pPr>
      <a:lvl3pPr marL="1800009" indent="-360002" algn="l" defTabSz="1440007" rtl="0" eaLnBrk="1" latinLnBrk="0" hangingPunct="1">
        <a:spcBef>
          <a:spcPct val="20000"/>
        </a:spcBef>
        <a:buFont typeface="Arial" pitchFamily="34" charset="0"/>
        <a:buChar char="•"/>
        <a:defRPr sz="3800" kern="1200">
          <a:solidFill>
            <a:schemeClr val="tx1"/>
          </a:solidFill>
          <a:latin typeface="+mn-lt"/>
          <a:ea typeface="+mn-ea"/>
          <a:cs typeface="+mn-cs"/>
        </a:defRPr>
      </a:lvl3pPr>
      <a:lvl4pPr marL="2520012" indent="-360002" algn="l" defTabSz="1440007"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3240016" indent="-360002" algn="l" defTabSz="1440007"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3960019" indent="-360002" algn="l" defTabSz="1440007" rtl="0" eaLnBrk="1" latinLnBrk="0" hangingPunct="1">
        <a:spcBef>
          <a:spcPct val="20000"/>
        </a:spcBef>
        <a:buFont typeface="Arial" pitchFamily="34" charset="0"/>
        <a:buChar char="•"/>
        <a:defRPr sz="3200" kern="1200">
          <a:solidFill>
            <a:schemeClr val="tx1"/>
          </a:solidFill>
          <a:latin typeface="+mn-lt"/>
          <a:ea typeface="+mn-ea"/>
          <a:cs typeface="+mn-cs"/>
        </a:defRPr>
      </a:lvl6pPr>
      <a:lvl7pPr marL="4680023" indent="-360002" algn="l" defTabSz="1440007" rtl="0" eaLnBrk="1" latinLnBrk="0" hangingPunct="1">
        <a:spcBef>
          <a:spcPct val="20000"/>
        </a:spcBef>
        <a:buFont typeface="Arial" pitchFamily="34" charset="0"/>
        <a:buChar char="•"/>
        <a:defRPr sz="3200" kern="1200">
          <a:solidFill>
            <a:schemeClr val="tx1"/>
          </a:solidFill>
          <a:latin typeface="+mn-lt"/>
          <a:ea typeface="+mn-ea"/>
          <a:cs typeface="+mn-cs"/>
        </a:defRPr>
      </a:lvl7pPr>
      <a:lvl8pPr marL="5400028" indent="-360002" algn="l" defTabSz="1440007" rtl="0" eaLnBrk="1" latinLnBrk="0" hangingPunct="1">
        <a:spcBef>
          <a:spcPct val="20000"/>
        </a:spcBef>
        <a:buFont typeface="Arial" pitchFamily="34" charset="0"/>
        <a:buChar char="•"/>
        <a:defRPr sz="3200" kern="1200">
          <a:solidFill>
            <a:schemeClr val="tx1"/>
          </a:solidFill>
          <a:latin typeface="+mn-lt"/>
          <a:ea typeface="+mn-ea"/>
          <a:cs typeface="+mn-cs"/>
        </a:defRPr>
      </a:lvl8pPr>
      <a:lvl9pPr marL="6120032" indent="-360002" algn="l" defTabSz="1440007" rtl="0" eaLnBrk="1" latinLnBrk="0" hangingPunct="1">
        <a:spcBef>
          <a:spcPct val="20000"/>
        </a:spcBef>
        <a:buFont typeface="Arial" pitchFamily="34" charset="0"/>
        <a:buChar char="•"/>
        <a:defRPr sz="3200" kern="1200">
          <a:solidFill>
            <a:schemeClr val="tx1"/>
          </a:solidFill>
          <a:latin typeface="+mn-lt"/>
          <a:ea typeface="+mn-ea"/>
          <a:cs typeface="+mn-cs"/>
        </a:defRPr>
      </a:lvl9pPr>
    </p:bodyStyle>
    <p:otherStyle>
      <a:defPPr>
        <a:defRPr lang="en-US"/>
      </a:defPPr>
      <a:lvl1pPr marL="0" algn="l" defTabSz="1440007" rtl="0" eaLnBrk="1" latinLnBrk="0" hangingPunct="1">
        <a:defRPr sz="2800" kern="1200">
          <a:solidFill>
            <a:schemeClr val="tx1"/>
          </a:solidFill>
          <a:latin typeface="+mn-lt"/>
          <a:ea typeface="+mn-ea"/>
          <a:cs typeface="+mn-cs"/>
        </a:defRPr>
      </a:lvl1pPr>
      <a:lvl2pPr marL="720003" algn="l" defTabSz="1440007" rtl="0" eaLnBrk="1" latinLnBrk="0" hangingPunct="1">
        <a:defRPr sz="2800" kern="1200">
          <a:solidFill>
            <a:schemeClr val="tx1"/>
          </a:solidFill>
          <a:latin typeface="+mn-lt"/>
          <a:ea typeface="+mn-ea"/>
          <a:cs typeface="+mn-cs"/>
        </a:defRPr>
      </a:lvl2pPr>
      <a:lvl3pPr marL="1440007" algn="l" defTabSz="1440007" rtl="0" eaLnBrk="1" latinLnBrk="0" hangingPunct="1">
        <a:defRPr sz="2800" kern="1200">
          <a:solidFill>
            <a:schemeClr val="tx1"/>
          </a:solidFill>
          <a:latin typeface="+mn-lt"/>
          <a:ea typeface="+mn-ea"/>
          <a:cs typeface="+mn-cs"/>
        </a:defRPr>
      </a:lvl3pPr>
      <a:lvl4pPr marL="2160010" algn="l" defTabSz="1440007" rtl="0" eaLnBrk="1" latinLnBrk="0" hangingPunct="1">
        <a:defRPr sz="2800" kern="1200">
          <a:solidFill>
            <a:schemeClr val="tx1"/>
          </a:solidFill>
          <a:latin typeface="+mn-lt"/>
          <a:ea typeface="+mn-ea"/>
          <a:cs typeface="+mn-cs"/>
        </a:defRPr>
      </a:lvl4pPr>
      <a:lvl5pPr marL="2880015" algn="l" defTabSz="1440007" rtl="0" eaLnBrk="1" latinLnBrk="0" hangingPunct="1">
        <a:defRPr sz="2800" kern="1200">
          <a:solidFill>
            <a:schemeClr val="tx1"/>
          </a:solidFill>
          <a:latin typeface="+mn-lt"/>
          <a:ea typeface="+mn-ea"/>
          <a:cs typeface="+mn-cs"/>
        </a:defRPr>
      </a:lvl5pPr>
      <a:lvl6pPr marL="3600018" algn="l" defTabSz="1440007" rtl="0" eaLnBrk="1" latinLnBrk="0" hangingPunct="1">
        <a:defRPr sz="2800" kern="1200">
          <a:solidFill>
            <a:schemeClr val="tx1"/>
          </a:solidFill>
          <a:latin typeface="+mn-lt"/>
          <a:ea typeface="+mn-ea"/>
          <a:cs typeface="+mn-cs"/>
        </a:defRPr>
      </a:lvl6pPr>
      <a:lvl7pPr marL="4320021" algn="l" defTabSz="1440007" rtl="0" eaLnBrk="1" latinLnBrk="0" hangingPunct="1">
        <a:defRPr sz="2800" kern="1200">
          <a:solidFill>
            <a:schemeClr val="tx1"/>
          </a:solidFill>
          <a:latin typeface="+mn-lt"/>
          <a:ea typeface="+mn-ea"/>
          <a:cs typeface="+mn-cs"/>
        </a:defRPr>
      </a:lvl7pPr>
      <a:lvl8pPr marL="5040025" algn="l" defTabSz="1440007" rtl="0" eaLnBrk="1" latinLnBrk="0" hangingPunct="1">
        <a:defRPr sz="2800" kern="1200">
          <a:solidFill>
            <a:schemeClr val="tx1"/>
          </a:solidFill>
          <a:latin typeface="+mn-lt"/>
          <a:ea typeface="+mn-ea"/>
          <a:cs typeface="+mn-cs"/>
        </a:defRPr>
      </a:lvl8pPr>
      <a:lvl9pPr marL="5760028" algn="l" defTabSz="1440007" rtl="0" eaLnBrk="1" latinLnBrk="0" hangingPunct="1">
        <a:defRPr sz="2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p:cNvSpPr/>
          <p:nvPr/>
        </p:nvSpPr>
        <p:spPr>
          <a:xfrm>
            <a:off x="0" y="0"/>
            <a:ext cx="11522075" cy="10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endParaRPr lang="en-IN"/>
          </a:p>
        </p:txBody>
      </p:sp>
      <p:sp>
        <p:nvSpPr>
          <p:cNvPr id="9" name="Rectangle 8"/>
          <p:cNvSpPr/>
          <p:nvPr/>
        </p:nvSpPr>
        <p:spPr>
          <a:xfrm>
            <a:off x="0" y="1080000"/>
            <a:ext cx="11522075"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endParaRPr lang="en-IN"/>
          </a:p>
        </p:txBody>
      </p:sp>
      <p:sp>
        <p:nvSpPr>
          <p:cNvPr id="2" name="Rectangle 1"/>
          <p:cNvSpPr/>
          <p:nvPr/>
        </p:nvSpPr>
        <p:spPr>
          <a:xfrm>
            <a:off x="122237" y="129625"/>
            <a:ext cx="1332000" cy="82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a:t>
            </a:r>
            <a:r>
              <a:rPr lang="en-US" sz="1100" dirty="0" smtClean="0"/>
              <a:t>logo </a:t>
            </a:r>
          </a:p>
          <a:p>
            <a:pPr algn="ctr"/>
            <a:r>
              <a:rPr lang="en-US" sz="1100" dirty="0" smtClean="0"/>
              <a:t>H and W should be more than </a:t>
            </a:r>
          </a:p>
          <a:p>
            <a:pPr algn="ctr"/>
            <a:r>
              <a:rPr lang="en-US" sz="1100" dirty="0" smtClean="0"/>
              <a:t>2.3 X 3.7 cm</a:t>
            </a:r>
            <a:endParaRPr lang="en-IN" sz="1100" dirty="0"/>
          </a:p>
        </p:txBody>
      </p:sp>
      <p:sp>
        <p:nvSpPr>
          <p:cNvPr id="5" name="Rectangle 4"/>
          <p:cNvSpPr/>
          <p:nvPr/>
        </p:nvSpPr>
        <p:spPr>
          <a:xfrm>
            <a:off x="1561637" y="114300"/>
            <a:ext cx="9000000" cy="319318"/>
          </a:xfrm>
          <a:prstGeom prst="rect">
            <a:avLst/>
          </a:prstGeom>
        </p:spPr>
        <p:txBody>
          <a:bodyPr wrap="square" lIns="102870" tIns="51435" rIns="102870" bIns="51435">
            <a:spAutoFit/>
          </a:bodyPr>
          <a:lstStyle/>
          <a:p>
            <a:pPr algn="ctr"/>
            <a:r>
              <a:rPr lang="en-US" sz="1400" b="1" dirty="0">
                <a:solidFill>
                  <a:srgbClr val="92D050"/>
                </a:solidFill>
                <a:latin typeface="Arial" pitchFamily="34" charset="0"/>
                <a:ea typeface="Calibri"/>
                <a:cs typeface="Arial" pitchFamily="34" charset="0"/>
              </a:rPr>
              <a:t>Type Your Specific Poster Title Here: Arial, </a:t>
            </a:r>
            <a:r>
              <a:rPr lang="en-US" sz="1400" b="1" dirty="0" smtClean="0">
                <a:solidFill>
                  <a:srgbClr val="92D050"/>
                </a:solidFill>
                <a:latin typeface="Arial" pitchFamily="34" charset="0"/>
                <a:ea typeface="Calibri"/>
                <a:cs typeface="Arial" pitchFamily="34" charset="0"/>
              </a:rPr>
              <a:t>14 Bold (Engineering Advances </a:t>
            </a:r>
            <a:r>
              <a:rPr lang="en-US" sz="1400" b="1" dirty="0" smtClean="0">
                <a:solidFill>
                  <a:srgbClr val="92D050"/>
                </a:solidFill>
                <a:latin typeface="Arial" pitchFamily="34" charset="0"/>
                <a:ea typeface="Calibri"/>
                <a:cs typeface="Arial" pitchFamily="34" charset="0"/>
              </a:rPr>
              <a:t>2025 </a:t>
            </a:r>
            <a:r>
              <a:rPr lang="en-US" sz="1400" b="1" dirty="0" smtClean="0">
                <a:solidFill>
                  <a:srgbClr val="92D050"/>
                </a:solidFill>
                <a:latin typeface="Arial" pitchFamily="34" charset="0"/>
                <a:ea typeface="Calibri"/>
                <a:cs typeface="Arial" pitchFamily="34" charset="0"/>
              </a:rPr>
              <a:t>Template)</a:t>
            </a:r>
            <a:endParaRPr lang="en-IN" sz="1400" dirty="0">
              <a:solidFill>
                <a:srgbClr val="92D050"/>
              </a:solidFill>
              <a:latin typeface="Arial" pitchFamily="34" charset="0"/>
              <a:cs typeface="Arial" pitchFamily="34" charset="0"/>
            </a:endParaRPr>
          </a:p>
        </p:txBody>
      </p:sp>
      <p:sp>
        <p:nvSpPr>
          <p:cNvPr id="8" name="Rectangle 7"/>
          <p:cNvSpPr/>
          <p:nvPr/>
        </p:nvSpPr>
        <p:spPr>
          <a:xfrm>
            <a:off x="1561637" y="433618"/>
            <a:ext cx="9000000" cy="445507"/>
          </a:xfrm>
          <a:prstGeom prst="rect">
            <a:avLst/>
          </a:prstGeom>
        </p:spPr>
        <p:txBody>
          <a:bodyPr wrap="square" lIns="102870" tIns="51435" rIns="102870" bIns="51435">
            <a:spAutoFit/>
          </a:bodyPr>
          <a:lstStyle/>
          <a:p>
            <a:pPr algn="ctr">
              <a:lnSpc>
                <a:spcPct val="120000"/>
              </a:lnSpc>
            </a:pPr>
            <a:r>
              <a:rPr lang="en-US" sz="1100" b="1" dirty="0">
                <a:solidFill>
                  <a:srgbClr val="002060"/>
                </a:solidFill>
                <a:latin typeface="Arial" pitchFamily="34" charset="0"/>
                <a:ea typeface="Calibri"/>
                <a:cs typeface="Arial" pitchFamily="34" charset="0"/>
              </a:rPr>
              <a:t>First M Surname</a:t>
            </a:r>
            <a:r>
              <a:rPr lang="en-US" sz="1100" b="1" baseline="30000" dirty="0">
                <a:solidFill>
                  <a:srgbClr val="002060"/>
                </a:solidFill>
                <a:latin typeface="Arial" pitchFamily="34" charset="0"/>
                <a:ea typeface="Calibri"/>
                <a:cs typeface="Arial" pitchFamily="34" charset="0"/>
              </a:rPr>
              <a:t>1</a:t>
            </a:r>
            <a:r>
              <a:rPr lang="en-US" sz="1100" b="1" dirty="0">
                <a:solidFill>
                  <a:srgbClr val="002060"/>
                </a:solidFill>
                <a:latin typeface="Arial" pitchFamily="34" charset="0"/>
                <a:ea typeface="Calibri"/>
                <a:cs typeface="Arial" pitchFamily="34" charset="0"/>
              </a:rPr>
              <a:t>, First M Surname</a:t>
            </a:r>
            <a:r>
              <a:rPr lang="en-US" sz="1100" b="1" baseline="30000" dirty="0">
                <a:solidFill>
                  <a:srgbClr val="002060"/>
                </a:solidFill>
                <a:latin typeface="Arial" pitchFamily="34" charset="0"/>
                <a:ea typeface="Calibri"/>
                <a:cs typeface="Arial" pitchFamily="34" charset="0"/>
              </a:rPr>
              <a:t>1</a:t>
            </a:r>
            <a:r>
              <a:rPr lang="en-US" sz="1100" b="1" dirty="0">
                <a:solidFill>
                  <a:srgbClr val="002060"/>
                </a:solidFill>
                <a:latin typeface="Arial" pitchFamily="34" charset="0"/>
                <a:ea typeface="Calibri"/>
                <a:cs typeface="Arial" pitchFamily="34" charset="0"/>
              </a:rPr>
              <a:t>, First M Surname</a:t>
            </a:r>
            <a:r>
              <a:rPr lang="en-US" sz="1100" b="1" baseline="30000" dirty="0">
                <a:solidFill>
                  <a:srgbClr val="002060"/>
                </a:solidFill>
                <a:latin typeface="Arial" pitchFamily="34" charset="0"/>
                <a:ea typeface="Calibri"/>
                <a:cs typeface="Arial" pitchFamily="34" charset="0"/>
              </a:rPr>
              <a:t>1</a:t>
            </a:r>
            <a:r>
              <a:rPr lang="en-US" sz="1100" b="1" dirty="0">
                <a:solidFill>
                  <a:srgbClr val="002060"/>
                </a:solidFill>
                <a:latin typeface="Arial" pitchFamily="34" charset="0"/>
                <a:ea typeface="Calibri"/>
                <a:cs typeface="Arial" pitchFamily="34" charset="0"/>
              </a:rPr>
              <a:t>, First M Surname</a:t>
            </a:r>
            <a:r>
              <a:rPr lang="en-US" sz="1100" b="1" baseline="30000" dirty="0">
                <a:solidFill>
                  <a:srgbClr val="002060"/>
                </a:solidFill>
                <a:latin typeface="Arial" pitchFamily="34" charset="0"/>
                <a:ea typeface="Calibri"/>
                <a:cs typeface="Arial" pitchFamily="34" charset="0"/>
              </a:rPr>
              <a:t>2</a:t>
            </a:r>
            <a:r>
              <a:rPr lang="en-US" sz="1100" b="1" dirty="0">
                <a:solidFill>
                  <a:srgbClr val="002060"/>
                </a:solidFill>
                <a:latin typeface="Arial" pitchFamily="34" charset="0"/>
                <a:ea typeface="Calibri"/>
                <a:cs typeface="Arial" pitchFamily="34" charset="0"/>
              </a:rPr>
              <a:t>, First M </a:t>
            </a:r>
            <a:r>
              <a:rPr lang="en-US" sz="1100" b="1" dirty="0" smtClean="0">
                <a:solidFill>
                  <a:srgbClr val="002060"/>
                </a:solidFill>
                <a:latin typeface="Arial" pitchFamily="34" charset="0"/>
                <a:ea typeface="Calibri"/>
                <a:cs typeface="Arial" pitchFamily="34" charset="0"/>
              </a:rPr>
              <a:t>Surname</a:t>
            </a:r>
            <a:r>
              <a:rPr lang="en-US" sz="1100" b="1" baseline="30000" dirty="0" smtClean="0">
                <a:solidFill>
                  <a:srgbClr val="002060"/>
                </a:solidFill>
                <a:latin typeface="Arial" pitchFamily="34" charset="0"/>
                <a:ea typeface="Calibri"/>
                <a:cs typeface="Arial" pitchFamily="34" charset="0"/>
              </a:rPr>
              <a:t>3</a:t>
            </a:r>
            <a:r>
              <a:rPr lang="en-US" sz="1100" b="1" dirty="0" smtClean="0">
                <a:solidFill>
                  <a:srgbClr val="002060"/>
                </a:solidFill>
                <a:latin typeface="Arial" pitchFamily="34" charset="0"/>
                <a:ea typeface="Calibri"/>
                <a:cs typeface="Arial" pitchFamily="34" charset="0"/>
              </a:rPr>
              <a:t>, Arial, 11 Bold</a:t>
            </a:r>
            <a:endParaRPr lang="en-US" sz="1100" b="1" dirty="0">
              <a:solidFill>
                <a:srgbClr val="002060"/>
              </a:solidFill>
              <a:latin typeface="Arial" pitchFamily="34" charset="0"/>
              <a:ea typeface="Calibri"/>
              <a:cs typeface="Arial" pitchFamily="34" charset="0"/>
            </a:endParaRPr>
          </a:p>
          <a:p>
            <a:pPr algn="ctr"/>
            <a:r>
              <a:rPr lang="en-US" sz="900" baseline="30000" dirty="0">
                <a:solidFill>
                  <a:srgbClr val="002060"/>
                </a:solidFill>
                <a:latin typeface="Arial" pitchFamily="34" charset="0"/>
                <a:cs typeface="Arial" pitchFamily="34" charset="0"/>
              </a:rPr>
              <a:t>1</a:t>
            </a:r>
            <a:r>
              <a:rPr lang="en-US" sz="900" dirty="0">
                <a:solidFill>
                  <a:srgbClr val="002060"/>
                </a:solidFill>
                <a:latin typeface="Arial" pitchFamily="34" charset="0"/>
                <a:cs typeface="Arial" pitchFamily="34" charset="0"/>
              </a:rPr>
              <a:t>Institute/University, City, Country, Department, </a:t>
            </a:r>
            <a:r>
              <a:rPr lang="en-US" sz="900" baseline="30000" dirty="0">
                <a:solidFill>
                  <a:srgbClr val="002060"/>
                </a:solidFill>
                <a:latin typeface="Arial" pitchFamily="34" charset="0"/>
                <a:cs typeface="Arial" pitchFamily="34" charset="0"/>
              </a:rPr>
              <a:t>2</a:t>
            </a:r>
            <a:r>
              <a:rPr lang="en-US" sz="900" dirty="0">
                <a:solidFill>
                  <a:srgbClr val="002060"/>
                </a:solidFill>
                <a:latin typeface="Arial" pitchFamily="34" charset="0"/>
                <a:cs typeface="Arial" pitchFamily="34" charset="0"/>
              </a:rPr>
              <a:t>Institute/University, City, Country, Department, </a:t>
            </a:r>
            <a:r>
              <a:rPr lang="en-US" sz="900" baseline="30000" dirty="0">
                <a:solidFill>
                  <a:srgbClr val="002060"/>
                </a:solidFill>
                <a:latin typeface="Arial" pitchFamily="34" charset="0"/>
                <a:cs typeface="Arial" pitchFamily="34" charset="0"/>
              </a:rPr>
              <a:t>1</a:t>
            </a:r>
            <a:r>
              <a:rPr lang="en-US" sz="900" dirty="0">
                <a:solidFill>
                  <a:srgbClr val="002060"/>
                </a:solidFill>
                <a:latin typeface="Arial" pitchFamily="34" charset="0"/>
                <a:cs typeface="Arial" pitchFamily="34" charset="0"/>
              </a:rPr>
              <a:t>Institute/University, City, Country, </a:t>
            </a:r>
            <a:r>
              <a:rPr lang="en-US" sz="900" dirty="0" smtClean="0">
                <a:solidFill>
                  <a:srgbClr val="002060"/>
                </a:solidFill>
                <a:latin typeface="Arial" pitchFamily="34" charset="0"/>
                <a:cs typeface="Arial" pitchFamily="34" charset="0"/>
              </a:rPr>
              <a:t>Department, </a:t>
            </a:r>
            <a:r>
              <a:rPr lang="en-US" sz="900" dirty="0">
                <a:solidFill>
                  <a:srgbClr val="002060"/>
                </a:solidFill>
                <a:latin typeface="Arial" pitchFamily="34" charset="0"/>
                <a:ea typeface="Calibri"/>
                <a:cs typeface="Arial" pitchFamily="34" charset="0"/>
              </a:rPr>
              <a:t>Arial, </a:t>
            </a:r>
            <a:r>
              <a:rPr lang="en-US" sz="900" dirty="0" smtClean="0">
                <a:solidFill>
                  <a:srgbClr val="002060"/>
                </a:solidFill>
                <a:latin typeface="Arial" pitchFamily="34" charset="0"/>
                <a:ea typeface="Calibri"/>
                <a:cs typeface="Arial" pitchFamily="34" charset="0"/>
              </a:rPr>
              <a:t>9</a:t>
            </a:r>
            <a:endParaRPr lang="en-US" sz="900" dirty="0">
              <a:solidFill>
                <a:srgbClr val="002060"/>
              </a:solidFill>
              <a:latin typeface="Arial" pitchFamily="34" charset="0"/>
              <a:ea typeface="Calibri"/>
              <a:cs typeface="Arial" pitchFamily="34" charset="0"/>
            </a:endParaRPr>
          </a:p>
        </p:txBody>
      </p:sp>
      <p:sp>
        <p:nvSpPr>
          <p:cNvPr id="10" name="Rounded Rectangle 9"/>
          <p:cNvSpPr/>
          <p:nvPr/>
        </p:nvSpPr>
        <p:spPr>
          <a:xfrm>
            <a:off x="183804" y="1181100"/>
            <a:ext cx="3600000" cy="3886200"/>
          </a:xfrm>
          <a:prstGeom prst="roundRect">
            <a:avLst>
              <a:gd name="adj" fmla="val 0"/>
            </a:avLst>
          </a:prstGeom>
          <a:solidFill>
            <a:srgbClr val="FFF8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2" name="Rounded Rectangle 11"/>
          <p:cNvSpPr/>
          <p:nvPr/>
        </p:nvSpPr>
        <p:spPr>
          <a:xfrm>
            <a:off x="3961033" y="7448550"/>
            <a:ext cx="3600000" cy="5924551"/>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ounded Rectangle 12"/>
          <p:cNvSpPr/>
          <p:nvPr/>
        </p:nvSpPr>
        <p:spPr>
          <a:xfrm>
            <a:off x="3961036" y="1181100"/>
            <a:ext cx="7286399" cy="6076950"/>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13"/>
          <p:cNvSpPr/>
          <p:nvPr/>
        </p:nvSpPr>
        <p:spPr>
          <a:xfrm>
            <a:off x="219804" y="1517548"/>
            <a:ext cx="3528000" cy="3658694"/>
          </a:xfrm>
          <a:prstGeom prst="rect">
            <a:avLst/>
          </a:prstGeom>
        </p:spPr>
        <p:txBody>
          <a:bodyPr wrap="square" lIns="102870" tIns="51435" rIns="102870" bIns="51435">
            <a:spAutoFit/>
          </a:bodyPr>
          <a:lstStyle/>
          <a:p>
            <a:r>
              <a:rPr lang="en-US" sz="1000" dirty="0" smtClean="0">
                <a:ea typeface="Calibri"/>
                <a:cs typeface="Arial" pitchFamily="34" charset="0"/>
              </a:rPr>
              <a:t>Add content here</a:t>
            </a:r>
          </a:p>
          <a:p>
            <a:pPr marL="171450" indent="-171450">
              <a:buFont typeface="Wingdings" pitchFamily="2" charset="2"/>
              <a:buChar char="q"/>
            </a:pPr>
            <a:endParaRPr lang="en-US" sz="1000" dirty="0" smtClean="0">
              <a:cs typeface="Arial" pitchFamily="34" charset="0"/>
            </a:endParaRPr>
          </a:p>
          <a:p>
            <a:pPr marL="171450" indent="-171450" algn="just">
              <a:buFont typeface="Wingdings" pitchFamily="2" charset="2"/>
              <a:buChar char="q"/>
            </a:pPr>
            <a:r>
              <a:rPr lang="en-US" sz="1000" dirty="0" smtClean="0">
                <a:cs typeface="Arial" pitchFamily="34" charset="0"/>
              </a:rPr>
              <a:t>This template is designed by considering the best fit for most of the scientific research work.  The space allotted for various sections will match to most of the works. However for few works, the presenters can change it suitably. </a:t>
            </a:r>
            <a:r>
              <a:rPr lang="en-US" sz="1000" dirty="0">
                <a:cs typeface="Arial" pitchFamily="34" charset="0"/>
              </a:rPr>
              <a:t>Column width of Results section is more, so that figures and tables can be added </a:t>
            </a:r>
            <a:r>
              <a:rPr lang="en-US" sz="1000" dirty="0" smtClean="0">
                <a:cs typeface="Arial" pitchFamily="34" charset="0"/>
              </a:rPr>
              <a:t>appropriately. </a:t>
            </a:r>
          </a:p>
          <a:p>
            <a:pPr marL="171450" indent="-171450" algn="just">
              <a:buFont typeface="Wingdings" pitchFamily="2" charset="2"/>
              <a:buChar char="q"/>
            </a:pPr>
            <a:r>
              <a:rPr lang="en-US" sz="1000" dirty="0" smtClean="0">
                <a:cs typeface="Arial" pitchFamily="34" charset="0"/>
              </a:rPr>
              <a:t>Headings and Layout can be changed as per requirement</a:t>
            </a:r>
          </a:p>
          <a:p>
            <a:pPr marL="171450" indent="-171450" algn="just">
              <a:buFont typeface="Wingdings" pitchFamily="2" charset="2"/>
              <a:buChar char="q"/>
            </a:pPr>
            <a:r>
              <a:rPr lang="en-US" sz="1000" dirty="0" smtClean="0">
                <a:cs typeface="Arial" pitchFamily="34" charset="0"/>
              </a:rPr>
              <a:t>Figures, Tables and photos can be added as per need</a:t>
            </a:r>
          </a:p>
          <a:p>
            <a:pPr marL="171450" indent="-171450" algn="just">
              <a:buFont typeface="Wingdings" pitchFamily="2" charset="2"/>
              <a:buChar char="q"/>
            </a:pPr>
            <a:r>
              <a:rPr lang="en-US" sz="1000" dirty="0" smtClean="0">
                <a:cs typeface="Arial" pitchFamily="34" charset="0"/>
              </a:rPr>
              <a:t>No logos, photos, figures should be stretch or compressed unevenly.</a:t>
            </a:r>
          </a:p>
          <a:p>
            <a:pPr marL="171450" indent="-171450" algn="just">
              <a:buFont typeface="Wingdings" pitchFamily="2" charset="2"/>
              <a:buChar char="q"/>
            </a:pPr>
            <a:r>
              <a:rPr lang="en-US" sz="1000" dirty="0" smtClean="0">
                <a:cs typeface="Arial" pitchFamily="34" charset="0"/>
              </a:rPr>
              <a:t>Authors are suggested NOT to change the heading and background colors </a:t>
            </a:r>
          </a:p>
          <a:p>
            <a:pPr marL="171450" indent="-171450" algn="just">
              <a:buFont typeface="Wingdings" pitchFamily="2" charset="2"/>
              <a:buChar char="q"/>
            </a:pPr>
            <a:r>
              <a:rPr lang="en-US" sz="1000" dirty="0" smtClean="0">
                <a:cs typeface="Arial" pitchFamily="34" charset="0"/>
              </a:rPr>
              <a:t>Please DO NOT Change the poster size. For Publishing Proceedings, we are using same poster size.</a:t>
            </a:r>
          </a:p>
          <a:p>
            <a:pPr marL="171450" indent="-171450" algn="just">
              <a:buFont typeface="Wingdings" pitchFamily="2" charset="2"/>
              <a:buChar char="q"/>
            </a:pPr>
            <a:r>
              <a:rPr lang="en-US" sz="1000" dirty="0">
                <a:cs typeface="Arial" pitchFamily="34" charset="0"/>
              </a:rPr>
              <a:t>Use Calibri </a:t>
            </a:r>
            <a:r>
              <a:rPr lang="en-US" sz="1000" dirty="0" smtClean="0">
                <a:cs typeface="Arial" pitchFamily="34" charset="0"/>
              </a:rPr>
              <a:t>10 font</a:t>
            </a:r>
          </a:p>
          <a:p>
            <a:pPr marL="171450" indent="-171450" algn="just">
              <a:buFont typeface="Wingdings" pitchFamily="2" charset="2"/>
              <a:buChar char="q"/>
            </a:pPr>
            <a:r>
              <a:rPr lang="en-US" sz="1000" dirty="0" smtClean="0">
                <a:cs typeface="Arial" pitchFamily="34" charset="0"/>
              </a:rPr>
              <a:t>Line spacing can be adjusted from 1.0 to 1.3 as per need</a:t>
            </a:r>
          </a:p>
          <a:p>
            <a:pPr marL="171450" indent="-171450" algn="just">
              <a:buFont typeface="Wingdings" pitchFamily="2" charset="2"/>
              <a:buChar char="q"/>
            </a:pPr>
            <a:r>
              <a:rPr lang="en-US" sz="1000" dirty="0" smtClean="0">
                <a:cs typeface="Arial" pitchFamily="34" charset="0"/>
              </a:rPr>
              <a:t>Current line spacing is 1.0</a:t>
            </a:r>
          </a:p>
          <a:p>
            <a:pPr marL="171450" indent="-171450" algn="just">
              <a:buFont typeface="Wingdings" pitchFamily="2" charset="2"/>
              <a:buChar char="q"/>
            </a:pPr>
            <a:r>
              <a:rPr lang="en-US" sz="1000" dirty="0" smtClean="0">
                <a:cs typeface="Arial" pitchFamily="34" charset="0"/>
              </a:rPr>
              <a:t>The content of the poster should be according to title scope of the poster. </a:t>
            </a:r>
          </a:p>
          <a:p>
            <a:pPr marL="171450" indent="-171450" algn="just">
              <a:buFont typeface="Wingdings" pitchFamily="2" charset="2"/>
              <a:buChar char="q"/>
            </a:pPr>
            <a:r>
              <a:rPr lang="en-US" sz="1000" dirty="0" smtClean="0">
                <a:cs typeface="Arial" pitchFamily="34" charset="0"/>
              </a:rPr>
              <a:t>Remove these figures before converting to PDF</a:t>
            </a:r>
          </a:p>
          <a:p>
            <a:pPr marL="171450" indent="-171450" algn="just">
              <a:buFont typeface="Wingdings" pitchFamily="2" charset="2"/>
              <a:buChar char="q"/>
            </a:pPr>
            <a:endParaRPr lang="en-IN" sz="1100" dirty="0">
              <a:cs typeface="Arial" pitchFamily="34" charset="0"/>
            </a:endParaRPr>
          </a:p>
        </p:txBody>
      </p:sp>
      <p:sp>
        <p:nvSpPr>
          <p:cNvPr id="11" name="Rectangle 10"/>
          <p:cNvSpPr/>
          <p:nvPr/>
        </p:nvSpPr>
        <p:spPr>
          <a:xfrm>
            <a:off x="183804" y="1181100"/>
            <a:ext cx="3600000" cy="285750"/>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bg1"/>
                </a:solidFill>
                <a:latin typeface="Arial" pitchFamily="34" charset="0"/>
                <a:ea typeface="Calibri"/>
                <a:cs typeface="Arial" pitchFamily="34" charset="0"/>
              </a:rPr>
              <a:t>ABSTRACT</a:t>
            </a:r>
            <a:endParaRPr lang="en-IN" sz="1400" b="1" dirty="0">
              <a:solidFill>
                <a:schemeClr val="bg1"/>
              </a:solidFill>
              <a:latin typeface="Arial" pitchFamily="34" charset="0"/>
              <a:ea typeface="Calibri"/>
              <a:cs typeface="Arial" pitchFamily="34" charset="0"/>
            </a:endParaRPr>
          </a:p>
        </p:txBody>
      </p:sp>
      <p:sp>
        <p:nvSpPr>
          <p:cNvPr id="17" name="Rounded Rectangle 16"/>
          <p:cNvSpPr/>
          <p:nvPr/>
        </p:nvSpPr>
        <p:spPr>
          <a:xfrm>
            <a:off x="183804" y="5314950"/>
            <a:ext cx="3600000" cy="3886200"/>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Rectangle 17"/>
          <p:cNvSpPr/>
          <p:nvPr/>
        </p:nvSpPr>
        <p:spPr>
          <a:xfrm>
            <a:off x="219804" y="5651398"/>
            <a:ext cx="3528000" cy="257763"/>
          </a:xfrm>
          <a:prstGeom prst="rect">
            <a:avLst/>
          </a:prstGeom>
        </p:spPr>
        <p:txBody>
          <a:bodyPr wrap="square" lIns="102870" tIns="51435" rIns="102870" bIns="51435">
            <a:spAutoFit/>
          </a:bodyPr>
          <a:lstStyle/>
          <a:p>
            <a:pPr algn="just"/>
            <a:r>
              <a:rPr lang="en-US" sz="1000" dirty="0">
                <a:ea typeface="Calibri"/>
                <a:cs typeface="Arial" pitchFamily="34" charset="0"/>
              </a:rPr>
              <a:t>Add content here</a:t>
            </a:r>
            <a:endParaRPr lang="en-IN" sz="1100" dirty="0">
              <a:cs typeface="Arial" pitchFamily="34" charset="0"/>
            </a:endParaRPr>
          </a:p>
        </p:txBody>
      </p:sp>
      <p:sp>
        <p:nvSpPr>
          <p:cNvPr id="19" name="Rectangle 18"/>
          <p:cNvSpPr/>
          <p:nvPr/>
        </p:nvSpPr>
        <p:spPr>
          <a:xfrm>
            <a:off x="183804" y="5314950"/>
            <a:ext cx="3600000" cy="28575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bg1"/>
                </a:solidFill>
                <a:latin typeface="Arial" pitchFamily="34" charset="0"/>
                <a:ea typeface="Calibri"/>
                <a:cs typeface="Arial" pitchFamily="34" charset="0"/>
              </a:rPr>
              <a:t>INTRODUCTION</a:t>
            </a:r>
            <a:endParaRPr lang="en-IN" sz="1400" b="1" dirty="0">
              <a:solidFill>
                <a:schemeClr val="bg1"/>
              </a:solidFill>
              <a:latin typeface="Arial" pitchFamily="34" charset="0"/>
              <a:ea typeface="Calibri"/>
              <a:cs typeface="Arial" pitchFamily="34" charset="0"/>
            </a:endParaRPr>
          </a:p>
        </p:txBody>
      </p:sp>
      <p:sp>
        <p:nvSpPr>
          <p:cNvPr id="20" name="Rounded Rectangle 19"/>
          <p:cNvSpPr/>
          <p:nvPr/>
        </p:nvSpPr>
        <p:spPr>
          <a:xfrm>
            <a:off x="219804" y="9486900"/>
            <a:ext cx="3600000" cy="3886201"/>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1" name="Rectangle 20"/>
          <p:cNvSpPr/>
          <p:nvPr/>
        </p:nvSpPr>
        <p:spPr>
          <a:xfrm>
            <a:off x="219804" y="9486900"/>
            <a:ext cx="3600000" cy="28575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bg1"/>
                </a:solidFill>
                <a:latin typeface="Arial" pitchFamily="34" charset="0"/>
                <a:ea typeface="Calibri"/>
                <a:cs typeface="Arial" pitchFamily="34" charset="0"/>
              </a:rPr>
              <a:t>METHODS</a:t>
            </a:r>
            <a:endParaRPr lang="en-IN" sz="1400" b="1" dirty="0">
              <a:solidFill>
                <a:schemeClr val="bg1"/>
              </a:solidFill>
              <a:latin typeface="Arial" pitchFamily="34" charset="0"/>
              <a:ea typeface="Calibri"/>
              <a:cs typeface="Arial" pitchFamily="34" charset="0"/>
            </a:endParaRPr>
          </a:p>
        </p:txBody>
      </p:sp>
      <p:grpSp>
        <p:nvGrpSpPr>
          <p:cNvPr id="15" name="Group 14"/>
          <p:cNvGrpSpPr/>
          <p:nvPr/>
        </p:nvGrpSpPr>
        <p:grpSpPr>
          <a:xfrm>
            <a:off x="-1" y="13525500"/>
            <a:ext cx="11522076" cy="914400"/>
            <a:chOff x="-1" y="13184700"/>
            <a:chExt cx="11522076" cy="1116000"/>
          </a:xfrm>
        </p:grpSpPr>
        <p:sp>
          <p:nvSpPr>
            <p:cNvPr id="23" name="Rectangle 22"/>
            <p:cNvSpPr/>
            <p:nvPr/>
          </p:nvSpPr>
          <p:spPr>
            <a:xfrm flipV="1">
              <a:off x="0" y="13220700"/>
              <a:ext cx="11522075" cy="108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endParaRPr lang="en-IN"/>
            </a:p>
          </p:txBody>
        </p:sp>
        <p:sp>
          <p:nvSpPr>
            <p:cNvPr id="25" name="Rectangle 24"/>
            <p:cNvSpPr/>
            <p:nvPr/>
          </p:nvSpPr>
          <p:spPr>
            <a:xfrm flipV="1">
              <a:off x="-1" y="13184700"/>
              <a:ext cx="11522075" cy="36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endParaRPr lang="en-IN"/>
            </a:p>
          </p:txBody>
        </p:sp>
      </p:grpSp>
      <p:sp>
        <p:nvSpPr>
          <p:cNvPr id="22" name="Rectangle 21"/>
          <p:cNvSpPr/>
          <p:nvPr/>
        </p:nvSpPr>
        <p:spPr>
          <a:xfrm>
            <a:off x="3961037" y="1181100"/>
            <a:ext cx="7286398" cy="28575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bg1"/>
                </a:solidFill>
                <a:latin typeface="Arial" pitchFamily="34" charset="0"/>
                <a:ea typeface="Calibri"/>
                <a:cs typeface="Arial" pitchFamily="34" charset="0"/>
              </a:rPr>
              <a:t>RESULTS</a:t>
            </a:r>
            <a:endParaRPr lang="en-IN" sz="1400" b="1" dirty="0">
              <a:solidFill>
                <a:schemeClr val="bg1"/>
              </a:solidFill>
              <a:latin typeface="Arial" pitchFamily="34" charset="0"/>
              <a:ea typeface="Calibri"/>
              <a:cs typeface="Arial" pitchFamily="34" charset="0"/>
            </a:endParaRPr>
          </a:p>
        </p:txBody>
      </p:sp>
      <p:sp>
        <p:nvSpPr>
          <p:cNvPr id="24" name="Rectangle 23"/>
          <p:cNvSpPr/>
          <p:nvPr/>
        </p:nvSpPr>
        <p:spPr>
          <a:xfrm>
            <a:off x="3961033" y="7448550"/>
            <a:ext cx="3600000" cy="28575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bg1"/>
                </a:solidFill>
                <a:latin typeface="Arial" pitchFamily="34" charset="0"/>
                <a:ea typeface="Calibri"/>
                <a:cs typeface="Arial" pitchFamily="34" charset="0"/>
              </a:rPr>
              <a:t>DISCUSSION</a:t>
            </a:r>
            <a:endParaRPr lang="en-IN" sz="1400" b="1" dirty="0">
              <a:solidFill>
                <a:schemeClr val="bg1"/>
              </a:solidFill>
              <a:latin typeface="Arial" pitchFamily="34" charset="0"/>
              <a:ea typeface="Calibri"/>
              <a:cs typeface="Arial" pitchFamily="34" charset="0"/>
            </a:endParaRPr>
          </a:p>
        </p:txBody>
      </p:sp>
      <p:sp>
        <p:nvSpPr>
          <p:cNvPr id="26" name="Rectangle 25"/>
          <p:cNvSpPr/>
          <p:nvPr/>
        </p:nvSpPr>
        <p:spPr>
          <a:xfrm>
            <a:off x="3997036" y="1517548"/>
            <a:ext cx="7180771" cy="888705"/>
          </a:xfrm>
          <a:prstGeom prst="rect">
            <a:avLst/>
          </a:prstGeom>
        </p:spPr>
        <p:txBody>
          <a:bodyPr wrap="square" lIns="102870" tIns="51435" rIns="102870" bIns="51435">
            <a:spAutoFit/>
          </a:bodyPr>
          <a:lstStyle/>
          <a:p>
            <a:pPr algn="just"/>
            <a:r>
              <a:rPr lang="en-US" sz="1000" dirty="0" smtClean="0">
                <a:ea typeface="Calibri"/>
                <a:cs typeface="Arial" pitchFamily="34" charset="0"/>
              </a:rPr>
              <a:t>Add content here</a:t>
            </a:r>
          </a:p>
          <a:p>
            <a:pPr marL="171450" indent="-171450" algn="just">
              <a:buFont typeface="Wingdings" pitchFamily="2" charset="2"/>
              <a:buChar char="v"/>
            </a:pPr>
            <a:r>
              <a:rPr lang="en-US" sz="1000" dirty="0" smtClean="0">
                <a:cs typeface="Arial" pitchFamily="34" charset="0"/>
              </a:rPr>
              <a:t>Poster must be converted to PDF before submission. We are accepting only PDF.</a:t>
            </a:r>
          </a:p>
          <a:p>
            <a:pPr marL="171450" indent="-171450" algn="just">
              <a:buFont typeface="Wingdings" pitchFamily="2" charset="2"/>
              <a:buChar char="v"/>
            </a:pPr>
            <a:r>
              <a:rPr lang="en-US" sz="1000" b="1" dirty="0" smtClean="0">
                <a:cs typeface="Arial" pitchFamily="34" charset="0"/>
              </a:rPr>
              <a:t>Poster size is 32 cm width and 40 cm height </a:t>
            </a:r>
            <a:r>
              <a:rPr lang="en-US" sz="1000" dirty="0" smtClean="0">
                <a:cs typeface="Arial" pitchFamily="34" charset="0"/>
              </a:rPr>
              <a:t>as shown in Figure. </a:t>
            </a:r>
          </a:p>
          <a:p>
            <a:pPr marL="171450" indent="-171450" algn="just">
              <a:buFont typeface="Wingdings" pitchFamily="2" charset="2"/>
              <a:buChar char="v"/>
            </a:pPr>
            <a:r>
              <a:rPr lang="en-US" sz="1000" dirty="0" smtClean="0">
                <a:cs typeface="Arial" pitchFamily="34" charset="0"/>
              </a:rPr>
              <a:t>Place Figure title below and Table title above the table.</a:t>
            </a:r>
          </a:p>
          <a:p>
            <a:pPr algn="just"/>
            <a:endParaRPr lang="en-IN" sz="1100" dirty="0">
              <a:cs typeface="Arial" pitchFamily="34" charset="0"/>
            </a:endParaRPr>
          </a:p>
        </p:txBody>
      </p:sp>
      <p:sp>
        <p:nvSpPr>
          <p:cNvPr id="27" name="Rectangle 26"/>
          <p:cNvSpPr/>
          <p:nvPr/>
        </p:nvSpPr>
        <p:spPr>
          <a:xfrm>
            <a:off x="3997033" y="7784998"/>
            <a:ext cx="3528000" cy="257763"/>
          </a:xfrm>
          <a:prstGeom prst="rect">
            <a:avLst/>
          </a:prstGeom>
        </p:spPr>
        <p:txBody>
          <a:bodyPr wrap="square" lIns="102870" tIns="51435" rIns="102870" bIns="51435">
            <a:spAutoFit/>
          </a:bodyPr>
          <a:lstStyle/>
          <a:p>
            <a:pPr algn="just"/>
            <a:r>
              <a:rPr lang="en-US" sz="1000" dirty="0" smtClean="0">
                <a:ea typeface="Calibri"/>
                <a:cs typeface="Arial" pitchFamily="34" charset="0"/>
              </a:rPr>
              <a:t>Add content here</a:t>
            </a:r>
            <a:endParaRPr lang="en-IN" sz="1100" dirty="0">
              <a:cs typeface="Arial" pitchFamily="34" charset="0"/>
            </a:endParaRPr>
          </a:p>
        </p:txBody>
      </p:sp>
      <p:sp>
        <p:nvSpPr>
          <p:cNvPr id="28" name="Rounded Rectangle 27"/>
          <p:cNvSpPr/>
          <p:nvPr/>
        </p:nvSpPr>
        <p:spPr>
          <a:xfrm>
            <a:off x="7724714" y="7448550"/>
            <a:ext cx="3563999" cy="4114800"/>
          </a:xfrm>
          <a:prstGeom prst="roundRect">
            <a:avLst>
              <a:gd name="adj" fmla="val 0"/>
            </a:avLst>
          </a:prstGeom>
          <a:solidFill>
            <a:srgbClr val="FFF8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Rectangle 28"/>
          <p:cNvSpPr/>
          <p:nvPr/>
        </p:nvSpPr>
        <p:spPr>
          <a:xfrm>
            <a:off x="7724714" y="7450156"/>
            <a:ext cx="3563999" cy="244437"/>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bg1"/>
                </a:solidFill>
                <a:latin typeface="Arial" pitchFamily="34" charset="0"/>
                <a:ea typeface="Calibri"/>
                <a:cs typeface="Arial" pitchFamily="34" charset="0"/>
              </a:rPr>
              <a:t>CONCLUSION</a:t>
            </a:r>
            <a:endParaRPr lang="en-IN" sz="1400" b="1" dirty="0">
              <a:solidFill>
                <a:schemeClr val="bg1"/>
              </a:solidFill>
              <a:latin typeface="Arial" pitchFamily="34" charset="0"/>
              <a:ea typeface="Calibri"/>
              <a:cs typeface="Arial" pitchFamily="34" charset="0"/>
            </a:endParaRPr>
          </a:p>
        </p:txBody>
      </p:sp>
      <p:sp>
        <p:nvSpPr>
          <p:cNvPr id="31" name="Rounded Rectangle 30"/>
          <p:cNvSpPr/>
          <p:nvPr/>
        </p:nvSpPr>
        <p:spPr>
          <a:xfrm>
            <a:off x="7716332" y="11768431"/>
            <a:ext cx="3563998" cy="1604670"/>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Rectangle 32"/>
          <p:cNvSpPr/>
          <p:nvPr/>
        </p:nvSpPr>
        <p:spPr>
          <a:xfrm>
            <a:off x="7716332" y="11768430"/>
            <a:ext cx="3563998" cy="244437"/>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bg1"/>
                </a:solidFill>
                <a:latin typeface="Arial" pitchFamily="34" charset="0"/>
                <a:ea typeface="Calibri"/>
                <a:cs typeface="Arial" pitchFamily="34" charset="0"/>
              </a:rPr>
              <a:t>IMPORTANT REFERENCES</a:t>
            </a:r>
            <a:endParaRPr lang="en-IN" sz="1400" b="1" dirty="0">
              <a:solidFill>
                <a:schemeClr val="bg1"/>
              </a:solidFill>
              <a:latin typeface="Arial" pitchFamily="34" charset="0"/>
              <a:ea typeface="Calibri"/>
              <a:cs typeface="Arial" pitchFamily="34" charset="0"/>
            </a:endParaRPr>
          </a:p>
        </p:txBody>
      </p:sp>
      <p:sp>
        <p:nvSpPr>
          <p:cNvPr id="34" name="Rectangle 33"/>
          <p:cNvSpPr/>
          <p:nvPr/>
        </p:nvSpPr>
        <p:spPr>
          <a:xfrm>
            <a:off x="7714745" y="7775613"/>
            <a:ext cx="3515168" cy="257763"/>
          </a:xfrm>
          <a:prstGeom prst="rect">
            <a:avLst/>
          </a:prstGeom>
        </p:spPr>
        <p:txBody>
          <a:bodyPr wrap="square" lIns="102870" tIns="51435" rIns="102870" bIns="51435">
            <a:spAutoFit/>
          </a:bodyPr>
          <a:lstStyle/>
          <a:p>
            <a:pPr algn="just"/>
            <a:r>
              <a:rPr lang="en-US" sz="1000" dirty="0">
                <a:ea typeface="Calibri"/>
                <a:cs typeface="Arial" pitchFamily="34" charset="0"/>
              </a:rPr>
              <a:t>Add content here</a:t>
            </a:r>
            <a:endParaRPr lang="en-IN" sz="1100" dirty="0">
              <a:cs typeface="Arial" pitchFamily="34" charset="0"/>
            </a:endParaRPr>
          </a:p>
        </p:txBody>
      </p:sp>
      <p:sp>
        <p:nvSpPr>
          <p:cNvPr id="35" name="Rectangle 34"/>
          <p:cNvSpPr/>
          <p:nvPr/>
        </p:nvSpPr>
        <p:spPr>
          <a:xfrm>
            <a:off x="255804" y="9867900"/>
            <a:ext cx="3528000" cy="257763"/>
          </a:xfrm>
          <a:prstGeom prst="rect">
            <a:avLst/>
          </a:prstGeom>
        </p:spPr>
        <p:txBody>
          <a:bodyPr wrap="square" lIns="102870" tIns="51435" rIns="102870" bIns="51435">
            <a:spAutoFit/>
          </a:bodyPr>
          <a:lstStyle/>
          <a:p>
            <a:pPr algn="just"/>
            <a:r>
              <a:rPr lang="en-US" sz="1000" dirty="0">
                <a:ea typeface="Calibri"/>
                <a:cs typeface="Arial" pitchFamily="34" charset="0"/>
              </a:rPr>
              <a:t>Add content here</a:t>
            </a:r>
            <a:endParaRPr lang="en-IN" sz="1100" dirty="0">
              <a:cs typeface="Arial" pitchFamily="34" charset="0"/>
            </a:endParaRPr>
          </a:p>
        </p:txBody>
      </p:sp>
      <p:sp>
        <p:nvSpPr>
          <p:cNvPr id="36" name="Rectangle 35"/>
          <p:cNvSpPr/>
          <p:nvPr/>
        </p:nvSpPr>
        <p:spPr>
          <a:xfrm>
            <a:off x="7714845" y="12111331"/>
            <a:ext cx="3515167" cy="257763"/>
          </a:xfrm>
          <a:prstGeom prst="rect">
            <a:avLst/>
          </a:prstGeom>
        </p:spPr>
        <p:txBody>
          <a:bodyPr wrap="square" lIns="102870" tIns="51435" rIns="102870" bIns="51435">
            <a:spAutoFit/>
          </a:bodyPr>
          <a:lstStyle/>
          <a:p>
            <a:pPr algn="just"/>
            <a:r>
              <a:rPr lang="en-US" sz="1000" dirty="0">
                <a:ea typeface="Calibri"/>
                <a:cs typeface="Arial" pitchFamily="34" charset="0"/>
              </a:rPr>
              <a:t>Add content here</a:t>
            </a:r>
            <a:endParaRPr lang="en-IN" sz="1100" dirty="0">
              <a:cs typeface="Arial" pitchFamily="34" charset="0"/>
            </a:endParaRPr>
          </a:p>
        </p:txBody>
      </p:sp>
      <p:sp>
        <p:nvSpPr>
          <p:cNvPr id="37" name="Rectangle 36"/>
          <p:cNvSpPr/>
          <p:nvPr/>
        </p:nvSpPr>
        <p:spPr>
          <a:xfrm>
            <a:off x="101599" y="13677900"/>
            <a:ext cx="9856334" cy="265457"/>
          </a:xfrm>
          <a:prstGeom prst="rect">
            <a:avLst/>
          </a:prstGeom>
        </p:spPr>
        <p:txBody>
          <a:bodyPr wrap="square" lIns="102870" tIns="51435" rIns="102870" bIns="51435">
            <a:spAutoFit/>
          </a:bodyPr>
          <a:lstStyle/>
          <a:p>
            <a:pPr algn="just"/>
            <a:r>
              <a:rPr lang="en-US" sz="1000" dirty="0" smtClean="0">
                <a:solidFill>
                  <a:srgbClr val="C00000"/>
                </a:solidFill>
                <a:ea typeface="Calibri"/>
                <a:cs typeface="Arial" pitchFamily="34" charset="0"/>
              </a:rPr>
              <a:t>How your research contributing ?</a:t>
            </a:r>
            <a:endParaRPr lang="en-IN" sz="1100" dirty="0">
              <a:solidFill>
                <a:srgbClr val="C00000"/>
              </a:solidFill>
              <a:cs typeface="Arial" pitchFamily="34" charset="0"/>
            </a:endParaRPr>
          </a:p>
        </p:txBody>
      </p:sp>
      <p:pic>
        <p:nvPicPr>
          <p:cNvPr id="1027" name="Picture 3" descr="C:\Users\Admin\Downloads\9387088_34316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9749" y="8061811"/>
            <a:ext cx="3348000" cy="334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ownloads\977564_OGFAGV0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635" y="10222392"/>
            <a:ext cx="3330337" cy="1800000"/>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p:cNvSpPr/>
          <p:nvPr/>
        </p:nvSpPr>
        <p:spPr>
          <a:xfrm>
            <a:off x="9527039" y="14059251"/>
            <a:ext cx="1779136" cy="257763"/>
          </a:xfrm>
          <a:prstGeom prst="rect">
            <a:avLst/>
          </a:prstGeom>
        </p:spPr>
        <p:txBody>
          <a:bodyPr wrap="square" lIns="102870" tIns="51435" rIns="102870" bIns="51435">
            <a:spAutoFit/>
          </a:bodyPr>
          <a:lstStyle/>
          <a:p>
            <a:pPr algn="just"/>
            <a:r>
              <a:rPr lang="en-US" sz="1000" b="1" dirty="0" smtClean="0">
                <a:solidFill>
                  <a:srgbClr val="002060"/>
                </a:solidFill>
                <a:ea typeface="Calibri"/>
                <a:cs typeface="Arial" pitchFamily="34" charset="0"/>
              </a:rPr>
              <a:t>©Engineering Advances </a:t>
            </a:r>
            <a:r>
              <a:rPr lang="en-US" sz="1000" b="1" dirty="0" smtClean="0">
                <a:solidFill>
                  <a:srgbClr val="002060"/>
                </a:solidFill>
                <a:ea typeface="Calibri"/>
                <a:cs typeface="Arial" pitchFamily="34" charset="0"/>
              </a:rPr>
              <a:t>2025</a:t>
            </a:r>
            <a:endParaRPr lang="en-IN" sz="1100" b="1" dirty="0">
              <a:solidFill>
                <a:srgbClr val="002060"/>
              </a:solidFill>
              <a:cs typeface="Arial" pitchFamily="34" charset="0"/>
            </a:endParaRPr>
          </a:p>
        </p:txBody>
      </p:sp>
      <p:pic>
        <p:nvPicPr>
          <p:cNvPr id="1029"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38016" t="26620" r="35694" b="48149"/>
          <a:stretch/>
        </p:blipFill>
        <p:spPr bwMode="auto">
          <a:xfrm>
            <a:off x="4008437" y="3009900"/>
            <a:ext cx="4320000" cy="2341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G:\Technogy Research and Innovation Centre\Conferences\2025\05_Engineering Advances\Engineering Advances 2025 Logo - Copy.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48706" y="146412"/>
            <a:ext cx="811212" cy="811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7265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363</TotalTime>
  <Words>329</Words>
  <Application>Microsoft Office PowerPoint</Application>
  <PresentationFormat>Custom</PresentationFormat>
  <Paragraphs>37</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36</cp:revision>
  <dcterms:created xsi:type="dcterms:W3CDTF">2006-08-16T00:00:00Z</dcterms:created>
  <dcterms:modified xsi:type="dcterms:W3CDTF">2025-09-25T07:37:27Z</dcterms:modified>
</cp:coreProperties>
</file>